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4F94EF-582A-4C23-AB64-9AB183F1D12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07B157-2211-4377-9A40-7CC912B84D07}" type="datetimeFigureOut">
              <a:rPr lang="en-US" smtClean="0"/>
              <a:t>5/7/2012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4F94EF-582A-4C23-AB64-9AB183F1D12A}"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307B157-2211-4377-9A40-7CC912B84D07}" type="datetimeFigureOut">
              <a:rPr lang="en-US" smtClean="0"/>
              <a:t>5/7/2012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94F94EF-582A-4C23-AB64-9AB183F1D12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Digestive system</a:t>
            </a:r>
            <a:endParaRPr lang="en-US" dirty="0"/>
          </a:p>
        </p:txBody>
      </p:sp>
      <p:sp>
        <p:nvSpPr>
          <p:cNvPr id="3" name="Subtitle 2"/>
          <p:cNvSpPr>
            <a:spLocks noGrp="1"/>
          </p:cNvSpPr>
          <p:nvPr>
            <p:ph type="subTitle" idx="1"/>
          </p:nvPr>
        </p:nvSpPr>
        <p:spPr/>
        <p:txBody>
          <a:bodyPr/>
          <a:lstStyle/>
          <a:p>
            <a:r>
              <a:rPr lang="en-US" dirty="0" smtClean="0"/>
              <a:t>Rachel, Frank, Keefer, Joe</a:t>
            </a:r>
            <a:endParaRPr lang="en-US" dirty="0"/>
          </a:p>
        </p:txBody>
      </p:sp>
      <p:pic>
        <p:nvPicPr>
          <p:cNvPr id="1026" name="Picture 2" descr="Drawing of the digestive system with sections labeled: esophagus, stomach, liver, gallbladder, duodenum, pancreas, small intestine, ileum, appendix, cecum, ascending colon, transverse colon, descending colon, sigmoid colon, rectum, and an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2228850" cy="4171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0491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the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Swallowed food is pushed into the esophagus, which connects the throat above with the stomach below. At the junction of the esophagus and stomach, there is a </a:t>
            </a:r>
            <a:r>
              <a:rPr lang="en-US" dirty="0" err="1" smtClean="0"/>
              <a:t>ringlike</a:t>
            </a:r>
            <a:r>
              <a:rPr lang="en-US" dirty="0" smtClean="0"/>
              <a:t> muscle, called the lower esophageal sphincter, closing the passage between the two organs. As food approaches the closed sphincter, the sphincter relaxes and allows the food to pass through to the stomach.</a:t>
            </a:r>
          </a:p>
          <a:p>
            <a:endParaRPr lang="en-US" dirty="0"/>
          </a:p>
        </p:txBody>
      </p:sp>
    </p:spTree>
    <p:extLst>
      <p:ext uri="{BB962C8B-B14F-4D97-AF65-F5344CB8AC3E}">
        <p14:creationId xmlns:p14="http://schemas.microsoft.com/office/powerpoint/2010/main" val="4044154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the system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stomach has three mechanical tasks. First, it stores the swallowed food and liquid. To do this, the muscle of the upper part of the stomach relaxes to accept large volumes of swallowed material. The second job is to mix up the food, liquid, and digestive juice produced by the stomach. The lower part of the stomach mixes these materials by its muscle action. The third task of the stomach is to empty its contents slowly into the small intestine.</a:t>
            </a:r>
          </a:p>
          <a:p>
            <a:endParaRPr lang="en-US" dirty="0"/>
          </a:p>
        </p:txBody>
      </p:sp>
    </p:spTree>
    <p:extLst>
      <p:ext uri="{BB962C8B-B14F-4D97-AF65-F5344CB8AC3E}">
        <p14:creationId xmlns:p14="http://schemas.microsoft.com/office/powerpoint/2010/main" val="2990101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the system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Several factors affect emptying of the stomach, including the kind of food and the degree of muscle action of the emptying stomach and the small intestine. Carbohydrates, for example, spend the least amount of time in the stomach, while protein stays in the stomach longer, and fats the longest. As the food dissolves into the juices from the pancreas, liver, and intestine, the contents of the intestine are mixed and pushed forward to allow further digestion.</a:t>
            </a:r>
          </a:p>
          <a:p>
            <a:endParaRPr lang="en-US" dirty="0" smtClean="0"/>
          </a:p>
          <a:p>
            <a:endParaRPr lang="en-US" dirty="0"/>
          </a:p>
        </p:txBody>
      </p:sp>
    </p:spTree>
    <p:extLst>
      <p:ext uri="{BB962C8B-B14F-4D97-AF65-F5344CB8AC3E}">
        <p14:creationId xmlns:p14="http://schemas.microsoft.com/office/powerpoint/2010/main" val="3460380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the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Finally, the digested nutrients are absorbed through the intestinal walls and transported throughout the body. The waste products of this process include undigested parts of the food, known as fiber, and older cells that have been shed from the mucosa. These materials are pushed into the colon, where they remain until the feces are expelled by a bowel movement.</a:t>
            </a:r>
          </a:p>
        </p:txBody>
      </p:sp>
    </p:spTree>
    <p:extLst>
      <p:ext uri="{BB962C8B-B14F-4D97-AF65-F5344CB8AC3E}">
        <p14:creationId xmlns:p14="http://schemas.microsoft.com/office/powerpoint/2010/main" val="3837319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4" name="AutoShape 2" descr="http://img0.etsystatic.com/il_fullxfull.302609084.jpg"/>
          <p:cNvSpPr>
            <a:spLocks noChangeAspect="1" noChangeArrowheads="1"/>
          </p:cNvSpPr>
          <p:nvPr/>
        </p:nvSpPr>
        <p:spPr bwMode="auto">
          <a:xfrm>
            <a:off x="155575" y="-2460625"/>
            <a:ext cx="3848100" cy="513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6" name="Picture 6" descr="http://media.trb.com/media/photo/2009-07/23663011622980-080536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890713"/>
            <a:ext cx="6096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catster.com/files/post_images/25c861d8efdf563bc110d596beff82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304800"/>
            <a:ext cx="4762500" cy="3171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5030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Digestive system</a:t>
            </a:r>
            <a:endParaRPr lang="en-US" dirty="0"/>
          </a:p>
        </p:txBody>
      </p:sp>
      <p:sp>
        <p:nvSpPr>
          <p:cNvPr id="3" name="Content Placeholder 2"/>
          <p:cNvSpPr>
            <a:spLocks noGrp="1"/>
          </p:cNvSpPr>
          <p:nvPr>
            <p:ph idx="1"/>
          </p:nvPr>
        </p:nvSpPr>
        <p:spPr/>
        <p:txBody>
          <a:bodyPr/>
          <a:lstStyle/>
          <a:p>
            <a:r>
              <a:rPr lang="en-US" dirty="0"/>
              <a:t>The digestive system is made up of the digestive tract—a series of hollow organs joined in a long, twisting tube from the mouth to the anus—and other organs that help the body break down and absorb food </a:t>
            </a:r>
          </a:p>
        </p:txBody>
      </p:sp>
    </p:spTree>
    <p:extLst>
      <p:ext uri="{BB962C8B-B14F-4D97-AF65-F5344CB8AC3E}">
        <p14:creationId xmlns:p14="http://schemas.microsoft.com/office/powerpoint/2010/main" val="2061093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Organs</a:t>
            </a:r>
            <a:endParaRPr lang="en-US" dirty="0"/>
          </a:p>
        </p:txBody>
      </p:sp>
      <p:sp>
        <p:nvSpPr>
          <p:cNvPr id="3" name="Content Placeholder 2"/>
          <p:cNvSpPr>
            <a:spLocks noGrp="1"/>
          </p:cNvSpPr>
          <p:nvPr>
            <p:ph idx="1"/>
          </p:nvPr>
        </p:nvSpPr>
        <p:spPr/>
        <p:txBody>
          <a:bodyPr/>
          <a:lstStyle/>
          <a:p>
            <a:r>
              <a:rPr lang="en-US" dirty="0"/>
              <a:t>Organs that make up the digestive tract are the mouth, esophagus, stomach, small intestine, large intestine—also called the colon—rectum, and anus. Inside these hollow organs is a lining called the mucosa. In the mouth, stomach, and small intestine, the mucosa contains tiny glands that produce juices to help digest food. </a:t>
            </a:r>
          </a:p>
        </p:txBody>
      </p:sp>
    </p:spTree>
    <p:extLst>
      <p:ext uri="{BB962C8B-B14F-4D97-AF65-F5344CB8AC3E}">
        <p14:creationId xmlns:p14="http://schemas.microsoft.com/office/powerpoint/2010/main" val="2549782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Digestive tract</a:t>
            </a:r>
            <a:endParaRPr lang="en-US" dirty="0"/>
          </a:p>
        </p:txBody>
      </p:sp>
      <p:sp>
        <p:nvSpPr>
          <p:cNvPr id="3" name="Content Placeholder 2"/>
          <p:cNvSpPr>
            <a:spLocks noGrp="1"/>
          </p:cNvSpPr>
          <p:nvPr>
            <p:ph idx="1"/>
          </p:nvPr>
        </p:nvSpPr>
        <p:spPr/>
        <p:txBody>
          <a:bodyPr/>
          <a:lstStyle/>
          <a:p>
            <a:r>
              <a:rPr lang="en-US" dirty="0"/>
              <a:t>The digestive tract also contains a layer of smooth muscle that helps break down food and move it along the tract.</a:t>
            </a:r>
          </a:p>
        </p:txBody>
      </p:sp>
      <p:pic>
        <p:nvPicPr>
          <p:cNvPr id="2050" name="Picture 2" descr="http://www.childrenscolorado.org/imgs/KidsHealth/kid/body/images_55926/1079619327186.GI_system27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2362200"/>
            <a:ext cx="2619375"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923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Liver and pancreas</a:t>
            </a:r>
            <a:endParaRPr lang="en-US" dirty="0"/>
          </a:p>
        </p:txBody>
      </p:sp>
      <p:sp>
        <p:nvSpPr>
          <p:cNvPr id="3" name="Content Placeholder 2"/>
          <p:cNvSpPr>
            <a:spLocks noGrp="1"/>
          </p:cNvSpPr>
          <p:nvPr>
            <p:ph idx="1"/>
          </p:nvPr>
        </p:nvSpPr>
        <p:spPr/>
        <p:txBody>
          <a:bodyPr/>
          <a:lstStyle/>
          <a:p>
            <a:r>
              <a:rPr lang="en-US" dirty="0"/>
              <a:t>Two “solid” digestive organs, the liver and the pancreas, produce digestive juices that reach the intestine through small tubes called ducts. The gallbladder stores the liver's digestive juices until they are needed in the intestine. Parts of the nervous and circulatory systems also play major roles in the digestive system</a:t>
            </a:r>
            <a:r>
              <a:rPr lang="en-US" dirty="0" smtClean="0"/>
              <a:t>.</a:t>
            </a:r>
            <a:endParaRPr lang="en-US" dirty="0"/>
          </a:p>
        </p:txBody>
      </p:sp>
    </p:spTree>
    <p:extLst>
      <p:ext uri="{BB962C8B-B14F-4D97-AF65-F5344CB8AC3E}">
        <p14:creationId xmlns:p14="http://schemas.microsoft.com/office/powerpoint/2010/main" val="69162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digestion important?</a:t>
            </a:r>
            <a:endParaRPr lang="en-US" dirty="0"/>
          </a:p>
        </p:txBody>
      </p:sp>
      <p:sp>
        <p:nvSpPr>
          <p:cNvPr id="3" name="Content Placeholder 2"/>
          <p:cNvSpPr>
            <a:spLocks noGrp="1"/>
          </p:cNvSpPr>
          <p:nvPr>
            <p:ph idx="1"/>
          </p:nvPr>
        </p:nvSpPr>
        <p:spPr/>
        <p:txBody>
          <a:bodyPr>
            <a:normAutofit/>
          </a:bodyPr>
          <a:lstStyle/>
          <a:p>
            <a:r>
              <a:rPr lang="en-US" dirty="0"/>
              <a:t>When you eat foods—such as bread, meat, and vegetables—they are not in a form that the body can use as nourishment. Food and drink must be changed into smaller molecules of nutrients before they can be absorbed into the blood and carried to cells throughout the body. </a:t>
            </a:r>
          </a:p>
        </p:txBody>
      </p:sp>
    </p:spTree>
    <p:extLst>
      <p:ext uri="{BB962C8B-B14F-4D97-AF65-F5344CB8AC3E}">
        <p14:creationId xmlns:p14="http://schemas.microsoft.com/office/powerpoint/2010/main" val="2857156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Digestion</a:t>
            </a:r>
            <a:endParaRPr lang="en-US" dirty="0"/>
          </a:p>
        </p:txBody>
      </p:sp>
      <p:sp>
        <p:nvSpPr>
          <p:cNvPr id="3" name="Content Placeholder 2"/>
          <p:cNvSpPr>
            <a:spLocks noGrp="1"/>
          </p:cNvSpPr>
          <p:nvPr>
            <p:ph idx="1"/>
          </p:nvPr>
        </p:nvSpPr>
        <p:spPr/>
        <p:txBody>
          <a:bodyPr/>
          <a:lstStyle/>
          <a:p>
            <a:r>
              <a:rPr lang="en-US" dirty="0"/>
              <a:t>Digestion involves mixing food with digestive juices, moving it through the digestive tract, and breaking down large molecules of food into smaller molecules. Digestion begins in the mouth, when you chew and swallow, and is completed in the small intestine.</a:t>
            </a:r>
          </a:p>
          <a:p>
            <a:endParaRPr lang="en-US" dirty="0"/>
          </a:p>
        </p:txBody>
      </p:sp>
    </p:spTree>
    <p:extLst>
      <p:ext uri="{BB962C8B-B14F-4D97-AF65-F5344CB8AC3E}">
        <p14:creationId xmlns:p14="http://schemas.microsoft.com/office/powerpoint/2010/main" val="737310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of food </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large, hollow organs of the digestive tract contain a layer of muscle that enables their walls to move. The movement of organ walls can propel food and liquid through the system and also can mix the contents within each organ. Food moves from one organ to the next through muscle action called peristalsis. Peristalsis looks like an ocean wave traveling through the muscle. The muscle of the organ contracts to create a narrowing and then propels the narrowed portion slowly down the length of the organ. These waves of narrowing push the food and fluid in front of them through each hollow organ</a:t>
            </a:r>
            <a:r>
              <a:rPr lang="en-US" dirty="0" smtClean="0"/>
              <a:t>.</a:t>
            </a:r>
            <a:endParaRPr lang="en-US" dirty="0"/>
          </a:p>
        </p:txBody>
      </p:sp>
    </p:spTree>
    <p:extLst>
      <p:ext uri="{BB962C8B-B14F-4D97-AF65-F5344CB8AC3E}">
        <p14:creationId xmlns:p14="http://schemas.microsoft.com/office/powerpoint/2010/main" val="1135637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through the system</a:t>
            </a:r>
            <a:endParaRPr lang="en-US" dirty="0"/>
          </a:p>
        </p:txBody>
      </p:sp>
      <p:sp>
        <p:nvSpPr>
          <p:cNvPr id="3" name="Content Placeholder 2"/>
          <p:cNvSpPr>
            <a:spLocks noGrp="1"/>
          </p:cNvSpPr>
          <p:nvPr>
            <p:ph idx="1"/>
          </p:nvPr>
        </p:nvSpPr>
        <p:spPr/>
        <p:txBody>
          <a:bodyPr>
            <a:normAutofit/>
          </a:bodyPr>
          <a:lstStyle/>
          <a:p>
            <a:r>
              <a:rPr lang="en-US" dirty="0" smtClean="0"/>
              <a:t>The first major muscle movement occurs when food or liquid is swallowed. Although you are able to start swallowing by choice, once the swallow begins, it becomes involuntary and proceeds under the control of the nerves.</a:t>
            </a:r>
          </a:p>
        </p:txBody>
      </p:sp>
      <p:pic>
        <p:nvPicPr>
          <p:cNvPr id="3074" name="Picture 2" descr="http://t3.gstatic.com/images?q=tbn:ANd9GcSfilGKx1tLs8RP8_5MvR0b_sblEVba6MPEj1yQJmDRJ7MgPzs8&amp;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124200"/>
            <a:ext cx="2257425" cy="2028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7378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31</TotalTime>
  <Words>785</Words>
  <Application>Microsoft Office PowerPoint</Application>
  <PresentationFormat>On-screen Show (4:3)</PresentationFormat>
  <Paragraphs>27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Aspect</vt:lpstr>
      <vt:lpstr>Digestive system</vt:lpstr>
      <vt:lpstr>Digestive system</vt:lpstr>
      <vt:lpstr>Organs</vt:lpstr>
      <vt:lpstr>Digestive tract</vt:lpstr>
      <vt:lpstr>Liver and pancreas</vt:lpstr>
      <vt:lpstr>Why is digestion important?</vt:lpstr>
      <vt:lpstr>Digestion</vt:lpstr>
      <vt:lpstr>Movement of food </vt:lpstr>
      <vt:lpstr>Going through the system</vt:lpstr>
      <vt:lpstr>Going through the system</vt:lpstr>
      <vt:lpstr>Going through the system</vt:lpstr>
      <vt:lpstr>Going through the system</vt:lpstr>
      <vt:lpstr>Going through the system</vt:lpstr>
      <vt:lpstr>The End</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Digestive system</dc:title>
  <dc:creator>JOSEPH N REYNOLDS (362)</dc:creator>
  <cp:lastModifiedBy>JOSEPH N REYNOLDS (362)</cp:lastModifiedBy>
  <cp:revision>3</cp:revision>
  <dcterms:created xsi:type="dcterms:W3CDTF">2012-05-07T13:12:04Z</dcterms:created>
  <dcterms:modified xsi:type="dcterms:W3CDTF">2012-05-07T13:43:09Z</dcterms:modified>
</cp:coreProperties>
</file>